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lvl="0"/>
            <a:endParaRPr lang="zh-CN" alt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lvl="0"/>
            <a:endParaRPr lang="zh-CN" altLang="en-US" dirty="0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lvl="0"/>
            <a:endParaRPr lang="zh-CN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lvl="0"/>
            <a:endParaRPr lang="zh-CN" alt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" y="167640"/>
            <a:ext cx="8914130" cy="1781810"/>
          </a:xfrm>
        </p:spPr>
        <p:txBody>
          <a:bodyPr/>
          <a:p>
            <a:r>
              <a:rPr lang="en-US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</a:rPr>
              <a:t>COLONIAL ARCHITECTURE: SHIMLA</a:t>
            </a:r>
            <a:endParaRPr lang="en-US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 descr="126"/>
          <p:cNvPicPr>
            <a:picLocks noChangeAspect="1"/>
          </p:cNvPicPr>
          <p:nvPr/>
        </p:nvPicPr>
        <p:blipFill>
          <a:blip r:embed="rId1"/>
          <a:srcRect t="-583" r="32626" b="59065"/>
          <a:stretch>
            <a:fillRect/>
          </a:stretch>
        </p:blipFill>
        <p:spPr>
          <a:xfrm rot="16200000">
            <a:off x="2235835" y="8890"/>
            <a:ext cx="4539615" cy="90957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26"/>
          <p:cNvPicPr>
            <a:picLocks noChangeAspect="1"/>
          </p:cNvPicPr>
          <p:nvPr>
            <p:ph idx="1"/>
          </p:nvPr>
        </p:nvPicPr>
        <p:blipFill>
          <a:blip r:embed="rId1"/>
          <a:srcRect t="39692" r="14978" b="16692"/>
          <a:stretch>
            <a:fillRect/>
          </a:stretch>
        </p:blipFill>
        <p:spPr>
          <a:xfrm rot="16200000">
            <a:off x="1172210" y="-963295"/>
            <a:ext cx="6606540" cy="89477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28"/>
          <p:cNvPicPr>
            <a:picLocks noChangeAspect="1"/>
          </p:cNvPicPr>
          <p:nvPr>
            <p:ph idx="1"/>
          </p:nvPr>
        </p:nvPicPr>
        <p:blipFill>
          <a:blip r:embed="rId1"/>
          <a:srcRect l="744" t="2967" r="17374" b="58508"/>
          <a:stretch>
            <a:fillRect/>
          </a:stretch>
        </p:blipFill>
        <p:spPr>
          <a:xfrm rot="16200000">
            <a:off x="1391285" y="-1091565"/>
            <a:ext cx="6480810" cy="91903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28"/>
          <p:cNvPicPr>
            <a:picLocks noChangeAspect="1"/>
          </p:cNvPicPr>
          <p:nvPr>
            <p:ph idx="1"/>
          </p:nvPr>
        </p:nvPicPr>
        <p:blipFill>
          <a:blip r:embed="rId1"/>
          <a:srcRect t="40321" r="20853" b="21615"/>
          <a:stretch>
            <a:fillRect/>
          </a:stretch>
        </p:blipFill>
        <p:spPr>
          <a:xfrm rot="16200000">
            <a:off x="1205230" y="-991235"/>
            <a:ext cx="6563360" cy="89522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30"/>
          <p:cNvPicPr>
            <a:picLocks noChangeAspect="1"/>
          </p:cNvPicPr>
          <p:nvPr>
            <p:ph idx="1"/>
          </p:nvPr>
        </p:nvPicPr>
        <p:blipFill>
          <a:blip r:embed="rId1"/>
          <a:srcRect t="39692" r="21162" b="21038"/>
          <a:stretch>
            <a:fillRect/>
          </a:stretch>
        </p:blipFill>
        <p:spPr>
          <a:xfrm rot="5400000">
            <a:off x="1057910" y="-1007110"/>
            <a:ext cx="6633845" cy="88836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30"/>
          <p:cNvPicPr>
            <a:picLocks noChangeAspect="1"/>
          </p:cNvPicPr>
          <p:nvPr>
            <p:ph idx="1"/>
          </p:nvPr>
        </p:nvPicPr>
        <p:blipFill>
          <a:blip r:embed="rId1"/>
          <a:srcRect l="2069" t="-1462" r="79419" b="59295"/>
          <a:stretch>
            <a:fillRect/>
          </a:stretch>
        </p:blipFill>
        <p:spPr>
          <a:xfrm rot="5400000">
            <a:off x="2350770" y="-1279525"/>
            <a:ext cx="4034790" cy="86385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WPS Presentation</Application>
  <PresentationFormat/>
  <Paragraphs>2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SimSun</vt:lpstr>
      <vt:lpstr>Wingdings</vt:lpstr>
      <vt:lpstr>Arial Unicode MS</vt:lpstr>
      <vt:lpstr>Microsoft YaHei</vt:lpstr>
      <vt:lpstr>Calibri</vt:lpstr>
      <vt:lpstr>Arial Black</vt:lpstr>
      <vt:lpstr>Blue Waves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COLONIAL ARCHITECTURE: SHIMLA</dc:title>
  <dc:creator>Admin</dc:creator>
  <cp:lastModifiedBy>Admin</cp:lastModifiedBy>
  <cp:revision>1</cp:revision>
  <dcterms:created xsi:type="dcterms:W3CDTF">2022-08-06T16:29:36Z</dcterms:created>
  <dcterms:modified xsi:type="dcterms:W3CDTF">2022-08-06T16:29:36Z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1033-11.2.0.11191</vt:lpwstr>
  </property>
  <property fmtid="{D5CDD505-2E9C-101B-9397-08002B2CF9AE}" pid="3" name="ICV">
    <vt:lpwstr>6451445905994AEB8F4286CC114E4A5D</vt:lpwstr>
  </property>
</Properties>
</file>